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2" r:id="rId3"/>
    <p:sldId id="256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0471DA-5552-4821-84C7-9CCF7407FA41}" type="doc">
      <dgm:prSet loTypeId="urn:microsoft.com/office/officeart/2005/8/layout/list1" loCatId="list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el-GR"/>
        </a:p>
      </dgm:t>
    </dgm:pt>
    <dgm:pt modelId="{9756B297-1765-4F5F-A9D6-E0C99DB91704}">
      <dgm:prSet phldrT="[Κείμενο]"/>
      <dgm:spPr/>
      <dgm:t>
        <a:bodyPr/>
        <a:lstStyle/>
        <a:p>
          <a:r>
            <a:rPr lang="el-GR" dirty="0" smtClean="0"/>
            <a:t>Έλξη υλικών σωμάτων</a:t>
          </a:r>
        </a:p>
      </dgm:t>
    </dgm:pt>
    <dgm:pt modelId="{7CBCBBB2-284E-4C19-8670-8A7DAF657A67}" type="parTrans" cxnId="{8E9C9C34-90F7-4B9F-8C01-664BE4C4B4C4}">
      <dgm:prSet/>
      <dgm:spPr/>
      <dgm:t>
        <a:bodyPr/>
        <a:lstStyle/>
        <a:p>
          <a:endParaRPr lang="el-GR"/>
        </a:p>
      </dgm:t>
    </dgm:pt>
    <dgm:pt modelId="{5A54EF27-7D55-4A45-8CDE-05C807B2E7E9}" type="sibTrans" cxnId="{8E9C9C34-90F7-4B9F-8C01-664BE4C4B4C4}">
      <dgm:prSet/>
      <dgm:spPr/>
      <dgm:t>
        <a:bodyPr/>
        <a:lstStyle/>
        <a:p>
          <a:endParaRPr lang="el-GR"/>
        </a:p>
      </dgm:t>
    </dgm:pt>
    <dgm:pt modelId="{7ED8502B-FC2D-4155-B3C8-3A13860A281C}">
      <dgm:prSet/>
      <dgm:spPr/>
      <dgm:t>
        <a:bodyPr/>
        <a:lstStyle/>
        <a:p>
          <a:r>
            <a:rPr lang="el-GR" dirty="0" smtClean="0"/>
            <a:t>Πρόκληση της πτώσης αυτών</a:t>
          </a:r>
          <a:endParaRPr lang="el-GR" dirty="0"/>
        </a:p>
      </dgm:t>
    </dgm:pt>
    <dgm:pt modelId="{023D2E47-2F52-4CCF-8311-192BB80FB91F}" type="parTrans" cxnId="{82827294-5051-4B1C-835E-F111664EAF2F}">
      <dgm:prSet/>
      <dgm:spPr/>
      <dgm:t>
        <a:bodyPr/>
        <a:lstStyle/>
        <a:p>
          <a:endParaRPr lang="el-GR"/>
        </a:p>
      </dgm:t>
    </dgm:pt>
    <dgm:pt modelId="{9B2D6771-44DE-4E7E-8A50-E8E40478333E}" type="sibTrans" cxnId="{82827294-5051-4B1C-835E-F111664EAF2F}">
      <dgm:prSet/>
      <dgm:spPr/>
      <dgm:t>
        <a:bodyPr/>
        <a:lstStyle/>
        <a:p>
          <a:endParaRPr lang="el-GR"/>
        </a:p>
      </dgm:t>
    </dgm:pt>
    <dgm:pt modelId="{C68EA745-3F9B-43A6-AC91-6B6AF2E0A198}">
      <dgm:prSet/>
      <dgm:spPr/>
      <dgm:t>
        <a:bodyPr/>
        <a:lstStyle/>
        <a:p>
          <a:r>
            <a:rPr lang="el-GR" dirty="0" smtClean="0"/>
            <a:t>Αιτία ύπαρξης </a:t>
          </a:r>
          <a:r>
            <a:rPr lang="el-GR" dirty="0" smtClean="0"/>
            <a:t>γης,ηλίου κι άλλων αστρικών </a:t>
          </a:r>
          <a:r>
            <a:rPr lang="el-GR" dirty="0" smtClean="0"/>
            <a:t>σωμάτων</a:t>
          </a:r>
          <a:endParaRPr lang="el-GR" dirty="0"/>
        </a:p>
      </dgm:t>
    </dgm:pt>
    <dgm:pt modelId="{71B6FC60-C634-4166-BB22-93213647D327}" type="parTrans" cxnId="{45FEB864-4679-489A-B1B8-1F7C3C1DC145}">
      <dgm:prSet/>
      <dgm:spPr/>
      <dgm:t>
        <a:bodyPr/>
        <a:lstStyle/>
        <a:p>
          <a:endParaRPr lang="el-GR"/>
        </a:p>
      </dgm:t>
    </dgm:pt>
    <dgm:pt modelId="{3BE806FC-BF89-4045-AF3A-0C6E0A363537}" type="sibTrans" cxnId="{45FEB864-4679-489A-B1B8-1F7C3C1DC145}">
      <dgm:prSet/>
      <dgm:spPr/>
      <dgm:t>
        <a:bodyPr/>
        <a:lstStyle/>
        <a:p>
          <a:endParaRPr lang="el-GR"/>
        </a:p>
      </dgm:t>
    </dgm:pt>
    <dgm:pt modelId="{67880594-8D0C-405A-A5BA-C70EBA0717A2}">
      <dgm:prSet/>
      <dgm:spPr/>
      <dgm:t>
        <a:bodyPr/>
        <a:lstStyle/>
        <a:p>
          <a:r>
            <a:rPr lang="el-GR" dirty="0" smtClean="0"/>
            <a:t>Αιτία ύπαρξης ζωής</a:t>
          </a:r>
          <a:endParaRPr lang="el-GR" dirty="0"/>
        </a:p>
      </dgm:t>
    </dgm:pt>
    <dgm:pt modelId="{B0710399-4602-4DC5-AE1D-68D7DAF89A80}" type="parTrans" cxnId="{52CB0F13-2ACB-4688-AF87-BC209DC28FCE}">
      <dgm:prSet/>
      <dgm:spPr/>
      <dgm:t>
        <a:bodyPr/>
        <a:lstStyle/>
        <a:p>
          <a:endParaRPr lang="el-GR"/>
        </a:p>
      </dgm:t>
    </dgm:pt>
    <dgm:pt modelId="{D66F3FEA-81B3-4730-BEFC-B7383455DD06}" type="sibTrans" cxnId="{52CB0F13-2ACB-4688-AF87-BC209DC28FCE}">
      <dgm:prSet/>
      <dgm:spPr/>
      <dgm:t>
        <a:bodyPr/>
        <a:lstStyle/>
        <a:p>
          <a:endParaRPr lang="el-GR"/>
        </a:p>
      </dgm:t>
    </dgm:pt>
    <dgm:pt modelId="{57BE8195-C438-42AA-AF00-3DBEC38790D8}">
      <dgm:prSet/>
      <dgm:spPr/>
      <dgm:t>
        <a:bodyPr/>
        <a:lstStyle/>
        <a:p>
          <a:r>
            <a:rPr lang="el-GR" dirty="0" smtClean="0"/>
            <a:t>Υπεύθυνη για την τροχιά πλανητών γύρω από τον ήλιο</a:t>
          </a:r>
          <a:endParaRPr lang="el-GR" dirty="0"/>
        </a:p>
      </dgm:t>
    </dgm:pt>
    <dgm:pt modelId="{E69F81D1-3648-4B81-80AC-E5C68CA7603E}" type="parTrans" cxnId="{396B99E5-7B35-4E87-9E6E-3D1A5A497DAA}">
      <dgm:prSet/>
      <dgm:spPr/>
      <dgm:t>
        <a:bodyPr/>
        <a:lstStyle/>
        <a:p>
          <a:endParaRPr lang="el-GR"/>
        </a:p>
      </dgm:t>
    </dgm:pt>
    <dgm:pt modelId="{B50900D2-0B5F-447B-87E5-62495DB0BC5F}" type="sibTrans" cxnId="{396B99E5-7B35-4E87-9E6E-3D1A5A497DAA}">
      <dgm:prSet/>
      <dgm:spPr/>
      <dgm:t>
        <a:bodyPr/>
        <a:lstStyle/>
        <a:p>
          <a:endParaRPr lang="el-GR"/>
        </a:p>
      </dgm:t>
    </dgm:pt>
    <dgm:pt modelId="{08B765E1-3C9F-49B3-A996-FC048B7ECC0D}">
      <dgm:prSet/>
      <dgm:spPr/>
      <dgm:t>
        <a:bodyPr/>
        <a:lstStyle/>
        <a:p>
          <a:r>
            <a:rPr lang="el-GR" dirty="0" smtClean="0"/>
            <a:t>Υπεύθυνη για την τροχιά της σελήνης γύρω από την γη</a:t>
          </a:r>
          <a:endParaRPr lang="el-GR" dirty="0"/>
        </a:p>
      </dgm:t>
    </dgm:pt>
    <dgm:pt modelId="{CD386B71-5117-4F45-B216-B689D7E66884}" type="parTrans" cxnId="{2F7DF8E2-C326-4A14-8A28-FE2978496165}">
      <dgm:prSet/>
      <dgm:spPr/>
      <dgm:t>
        <a:bodyPr/>
        <a:lstStyle/>
        <a:p>
          <a:endParaRPr lang="el-GR"/>
        </a:p>
      </dgm:t>
    </dgm:pt>
    <dgm:pt modelId="{2ABE34F4-C9AA-4826-A173-8C7E073258A5}" type="sibTrans" cxnId="{2F7DF8E2-C326-4A14-8A28-FE2978496165}">
      <dgm:prSet/>
      <dgm:spPr/>
      <dgm:t>
        <a:bodyPr/>
        <a:lstStyle/>
        <a:p>
          <a:endParaRPr lang="el-GR"/>
        </a:p>
      </dgm:t>
    </dgm:pt>
    <dgm:pt modelId="{3E19414F-60B1-4885-8EFF-3965F22272D0}">
      <dgm:prSet/>
      <dgm:spPr/>
      <dgm:t>
        <a:bodyPr/>
        <a:lstStyle/>
        <a:p>
          <a:r>
            <a:rPr lang="el-GR" dirty="0" smtClean="0"/>
            <a:t>Υπεύθυνη για τον σχηματισμό </a:t>
          </a:r>
          <a:r>
            <a:rPr lang="el-GR" dirty="0" smtClean="0"/>
            <a:t>παλιρροιών κι άλλων φυσικών φαινομένων  </a:t>
          </a:r>
          <a:endParaRPr lang="el-GR" dirty="0"/>
        </a:p>
      </dgm:t>
    </dgm:pt>
    <dgm:pt modelId="{30CFDE0C-0A90-4A29-9BFE-A96AECE5EDA4}" type="parTrans" cxnId="{5B11E63D-B5B4-46C6-9033-D9E698E08B7F}">
      <dgm:prSet/>
      <dgm:spPr/>
      <dgm:t>
        <a:bodyPr/>
        <a:lstStyle/>
        <a:p>
          <a:endParaRPr lang="el-GR"/>
        </a:p>
      </dgm:t>
    </dgm:pt>
    <dgm:pt modelId="{DF0E553A-5742-4FB3-A3D8-07ED6FEB0622}" type="sibTrans" cxnId="{5B11E63D-B5B4-46C6-9033-D9E698E08B7F}">
      <dgm:prSet/>
      <dgm:spPr/>
      <dgm:t>
        <a:bodyPr/>
        <a:lstStyle/>
        <a:p>
          <a:endParaRPr lang="el-GR"/>
        </a:p>
      </dgm:t>
    </dgm:pt>
    <dgm:pt modelId="{C177E19D-13D7-40EA-9D25-F5A07F2740E7}" type="pres">
      <dgm:prSet presAssocID="{F30471DA-5552-4821-84C7-9CCF7407FA4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1EB95FB0-5655-4E71-8E70-1325E283A06C}" type="pres">
      <dgm:prSet presAssocID="{9756B297-1765-4F5F-A9D6-E0C99DB91704}" presName="parentLin" presStyleCnt="0"/>
      <dgm:spPr/>
      <dgm:t>
        <a:bodyPr/>
        <a:lstStyle/>
        <a:p>
          <a:endParaRPr lang="el-GR"/>
        </a:p>
      </dgm:t>
    </dgm:pt>
    <dgm:pt modelId="{D7EF91B8-E449-4B77-8180-57E73B53D5AC}" type="pres">
      <dgm:prSet presAssocID="{9756B297-1765-4F5F-A9D6-E0C99DB91704}" presName="parentLeftMargin" presStyleLbl="node1" presStyleIdx="0" presStyleCnt="7"/>
      <dgm:spPr/>
      <dgm:t>
        <a:bodyPr/>
        <a:lstStyle/>
        <a:p>
          <a:endParaRPr lang="el-GR"/>
        </a:p>
      </dgm:t>
    </dgm:pt>
    <dgm:pt modelId="{9CB0C1B5-331F-4016-AEA7-B8910B613032}" type="pres">
      <dgm:prSet presAssocID="{9756B297-1765-4F5F-A9D6-E0C99DB91704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165179F-6A58-417C-B2A4-28FB634533A9}" type="pres">
      <dgm:prSet presAssocID="{9756B297-1765-4F5F-A9D6-E0C99DB91704}" presName="negativeSpace" presStyleCnt="0"/>
      <dgm:spPr/>
      <dgm:t>
        <a:bodyPr/>
        <a:lstStyle/>
        <a:p>
          <a:endParaRPr lang="el-GR"/>
        </a:p>
      </dgm:t>
    </dgm:pt>
    <dgm:pt modelId="{E2877F85-06D8-4675-BBA9-CE37605CE36F}" type="pres">
      <dgm:prSet presAssocID="{9756B297-1765-4F5F-A9D6-E0C99DB91704}" presName="childText" presStyleLbl="conFgAcc1" presStyleIdx="0" presStyleCnt="7" custLinFactNeighborX="-1064" custLinFactNeighborY="-5029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83A2A27-A872-4F0D-9028-7C638C550E73}" type="pres">
      <dgm:prSet presAssocID="{5A54EF27-7D55-4A45-8CDE-05C807B2E7E9}" presName="spaceBetweenRectangles" presStyleCnt="0"/>
      <dgm:spPr/>
      <dgm:t>
        <a:bodyPr/>
        <a:lstStyle/>
        <a:p>
          <a:endParaRPr lang="el-GR"/>
        </a:p>
      </dgm:t>
    </dgm:pt>
    <dgm:pt modelId="{9BC8E3CF-C5B2-4A0F-9B42-7B12BB9E4A08}" type="pres">
      <dgm:prSet presAssocID="{7ED8502B-FC2D-4155-B3C8-3A13860A281C}" presName="parentLin" presStyleCnt="0"/>
      <dgm:spPr/>
      <dgm:t>
        <a:bodyPr/>
        <a:lstStyle/>
        <a:p>
          <a:endParaRPr lang="el-GR"/>
        </a:p>
      </dgm:t>
    </dgm:pt>
    <dgm:pt modelId="{0D411D11-1B67-4274-834D-8EB65A230BCB}" type="pres">
      <dgm:prSet presAssocID="{7ED8502B-FC2D-4155-B3C8-3A13860A281C}" presName="parentLeftMargin" presStyleLbl="node1" presStyleIdx="0" presStyleCnt="7"/>
      <dgm:spPr/>
      <dgm:t>
        <a:bodyPr/>
        <a:lstStyle/>
        <a:p>
          <a:endParaRPr lang="el-GR"/>
        </a:p>
      </dgm:t>
    </dgm:pt>
    <dgm:pt modelId="{AC36ADEE-716D-4382-A463-F4B6BD0B35F6}" type="pres">
      <dgm:prSet presAssocID="{7ED8502B-FC2D-4155-B3C8-3A13860A281C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A0CCF0E-5028-40EC-A61F-8E76C15BB19C}" type="pres">
      <dgm:prSet presAssocID="{7ED8502B-FC2D-4155-B3C8-3A13860A281C}" presName="negativeSpace" presStyleCnt="0"/>
      <dgm:spPr/>
      <dgm:t>
        <a:bodyPr/>
        <a:lstStyle/>
        <a:p>
          <a:endParaRPr lang="el-GR"/>
        </a:p>
      </dgm:t>
    </dgm:pt>
    <dgm:pt modelId="{42FE74FA-7C22-4B6C-B768-76D96A60D1A9}" type="pres">
      <dgm:prSet presAssocID="{7ED8502B-FC2D-4155-B3C8-3A13860A281C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E536ABD-5800-40E0-8865-70651B28E15F}" type="pres">
      <dgm:prSet presAssocID="{9B2D6771-44DE-4E7E-8A50-E8E40478333E}" presName="spaceBetweenRectangles" presStyleCnt="0"/>
      <dgm:spPr/>
      <dgm:t>
        <a:bodyPr/>
        <a:lstStyle/>
        <a:p>
          <a:endParaRPr lang="el-GR"/>
        </a:p>
      </dgm:t>
    </dgm:pt>
    <dgm:pt modelId="{87C67237-1AD4-4B34-B833-80FA4DEB01FA}" type="pres">
      <dgm:prSet presAssocID="{C68EA745-3F9B-43A6-AC91-6B6AF2E0A198}" presName="parentLin" presStyleCnt="0"/>
      <dgm:spPr/>
      <dgm:t>
        <a:bodyPr/>
        <a:lstStyle/>
        <a:p>
          <a:endParaRPr lang="el-GR"/>
        </a:p>
      </dgm:t>
    </dgm:pt>
    <dgm:pt modelId="{D9FDC4CA-1653-4D4C-BD55-A07B4804E478}" type="pres">
      <dgm:prSet presAssocID="{C68EA745-3F9B-43A6-AC91-6B6AF2E0A198}" presName="parentLeftMargin" presStyleLbl="node1" presStyleIdx="1" presStyleCnt="7"/>
      <dgm:spPr/>
      <dgm:t>
        <a:bodyPr/>
        <a:lstStyle/>
        <a:p>
          <a:endParaRPr lang="el-GR"/>
        </a:p>
      </dgm:t>
    </dgm:pt>
    <dgm:pt modelId="{14A1690A-6F53-4261-8932-78098F5F69DB}" type="pres">
      <dgm:prSet presAssocID="{C68EA745-3F9B-43A6-AC91-6B6AF2E0A198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B5CCE8D-DD9F-4D14-8CD2-9156B482719E}" type="pres">
      <dgm:prSet presAssocID="{C68EA745-3F9B-43A6-AC91-6B6AF2E0A198}" presName="negativeSpace" presStyleCnt="0"/>
      <dgm:spPr/>
      <dgm:t>
        <a:bodyPr/>
        <a:lstStyle/>
        <a:p>
          <a:endParaRPr lang="el-GR"/>
        </a:p>
      </dgm:t>
    </dgm:pt>
    <dgm:pt modelId="{D9BF5F83-17EE-4C1C-A86D-C5A3890B1CA6}" type="pres">
      <dgm:prSet presAssocID="{C68EA745-3F9B-43A6-AC91-6B6AF2E0A198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C2D4C02-84EB-4A5A-B853-80944F385D72}" type="pres">
      <dgm:prSet presAssocID="{3BE806FC-BF89-4045-AF3A-0C6E0A363537}" presName="spaceBetweenRectangles" presStyleCnt="0"/>
      <dgm:spPr/>
      <dgm:t>
        <a:bodyPr/>
        <a:lstStyle/>
        <a:p>
          <a:endParaRPr lang="el-GR"/>
        </a:p>
      </dgm:t>
    </dgm:pt>
    <dgm:pt modelId="{516848AE-6096-495D-A647-FD71D7C89F1C}" type="pres">
      <dgm:prSet presAssocID="{67880594-8D0C-405A-A5BA-C70EBA0717A2}" presName="parentLin" presStyleCnt="0"/>
      <dgm:spPr/>
      <dgm:t>
        <a:bodyPr/>
        <a:lstStyle/>
        <a:p>
          <a:endParaRPr lang="el-GR"/>
        </a:p>
      </dgm:t>
    </dgm:pt>
    <dgm:pt modelId="{A9D18D69-8591-4F5E-A6FC-A54A2C4518E7}" type="pres">
      <dgm:prSet presAssocID="{67880594-8D0C-405A-A5BA-C70EBA0717A2}" presName="parentLeftMargin" presStyleLbl="node1" presStyleIdx="2" presStyleCnt="7"/>
      <dgm:spPr/>
      <dgm:t>
        <a:bodyPr/>
        <a:lstStyle/>
        <a:p>
          <a:endParaRPr lang="el-GR"/>
        </a:p>
      </dgm:t>
    </dgm:pt>
    <dgm:pt modelId="{7AD8D495-01A9-4103-B1A4-B05CEBF77ACE}" type="pres">
      <dgm:prSet presAssocID="{67880594-8D0C-405A-A5BA-C70EBA0717A2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3282B94-7D76-4C08-90F5-14EA944858E2}" type="pres">
      <dgm:prSet presAssocID="{67880594-8D0C-405A-A5BA-C70EBA0717A2}" presName="negativeSpace" presStyleCnt="0"/>
      <dgm:spPr/>
      <dgm:t>
        <a:bodyPr/>
        <a:lstStyle/>
        <a:p>
          <a:endParaRPr lang="el-GR"/>
        </a:p>
      </dgm:t>
    </dgm:pt>
    <dgm:pt modelId="{69EF5D04-A42C-4FC2-8428-A142EAE0E62C}" type="pres">
      <dgm:prSet presAssocID="{67880594-8D0C-405A-A5BA-C70EBA0717A2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7544788-FE73-4CD0-BE29-2371E87DDCEC}" type="pres">
      <dgm:prSet presAssocID="{D66F3FEA-81B3-4730-BEFC-B7383455DD06}" presName="spaceBetweenRectangles" presStyleCnt="0"/>
      <dgm:spPr/>
      <dgm:t>
        <a:bodyPr/>
        <a:lstStyle/>
        <a:p>
          <a:endParaRPr lang="el-GR"/>
        </a:p>
      </dgm:t>
    </dgm:pt>
    <dgm:pt modelId="{B8F1A588-23C0-4521-9D57-58CD31B14FA9}" type="pres">
      <dgm:prSet presAssocID="{57BE8195-C438-42AA-AF00-3DBEC38790D8}" presName="parentLin" presStyleCnt="0"/>
      <dgm:spPr/>
      <dgm:t>
        <a:bodyPr/>
        <a:lstStyle/>
        <a:p>
          <a:endParaRPr lang="el-GR"/>
        </a:p>
      </dgm:t>
    </dgm:pt>
    <dgm:pt modelId="{5381DB87-DFE3-43C7-AF5B-C68686830EB6}" type="pres">
      <dgm:prSet presAssocID="{57BE8195-C438-42AA-AF00-3DBEC38790D8}" presName="parentLeftMargin" presStyleLbl="node1" presStyleIdx="3" presStyleCnt="7"/>
      <dgm:spPr/>
      <dgm:t>
        <a:bodyPr/>
        <a:lstStyle/>
        <a:p>
          <a:endParaRPr lang="el-GR"/>
        </a:p>
      </dgm:t>
    </dgm:pt>
    <dgm:pt modelId="{09E9A60A-39DA-4D2A-9875-002E8E0A0087}" type="pres">
      <dgm:prSet presAssocID="{57BE8195-C438-42AA-AF00-3DBEC38790D8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F8EBC9C-D8A2-4FE3-9E01-063467D72A4A}" type="pres">
      <dgm:prSet presAssocID="{57BE8195-C438-42AA-AF00-3DBEC38790D8}" presName="negativeSpace" presStyleCnt="0"/>
      <dgm:spPr/>
      <dgm:t>
        <a:bodyPr/>
        <a:lstStyle/>
        <a:p>
          <a:endParaRPr lang="el-GR"/>
        </a:p>
      </dgm:t>
    </dgm:pt>
    <dgm:pt modelId="{38AC1BEA-ED22-42A0-9A27-2A384AA3FE27}" type="pres">
      <dgm:prSet presAssocID="{57BE8195-C438-42AA-AF00-3DBEC38790D8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A168C14-0BBF-4FB4-B9F5-F5EA54161586}" type="pres">
      <dgm:prSet presAssocID="{B50900D2-0B5F-447B-87E5-62495DB0BC5F}" presName="spaceBetweenRectangles" presStyleCnt="0"/>
      <dgm:spPr/>
      <dgm:t>
        <a:bodyPr/>
        <a:lstStyle/>
        <a:p>
          <a:endParaRPr lang="el-GR"/>
        </a:p>
      </dgm:t>
    </dgm:pt>
    <dgm:pt modelId="{65B7AF5B-8588-425E-B583-D5EB24F2D83C}" type="pres">
      <dgm:prSet presAssocID="{08B765E1-3C9F-49B3-A996-FC048B7ECC0D}" presName="parentLin" presStyleCnt="0"/>
      <dgm:spPr/>
      <dgm:t>
        <a:bodyPr/>
        <a:lstStyle/>
        <a:p>
          <a:endParaRPr lang="el-GR"/>
        </a:p>
      </dgm:t>
    </dgm:pt>
    <dgm:pt modelId="{C7CBD0FC-2607-4D93-A745-C32639D2DD10}" type="pres">
      <dgm:prSet presAssocID="{08B765E1-3C9F-49B3-A996-FC048B7ECC0D}" presName="parentLeftMargin" presStyleLbl="node1" presStyleIdx="4" presStyleCnt="7"/>
      <dgm:spPr/>
      <dgm:t>
        <a:bodyPr/>
        <a:lstStyle/>
        <a:p>
          <a:endParaRPr lang="el-GR"/>
        </a:p>
      </dgm:t>
    </dgm:pt>
    <dgm:pt modelId="{E94D1CD2-0946-4342-8070-E4EF8C141697}" type="pres">
      <dgm:prSet presAssocID="{08B765E1-3C9F-49B3-A996-FC048B7ECC0D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5922970-4D5C-4DBB-9E0D-60BDB592F081}" type="pres">
      <dgm:prSet presAssocID="{08B765E1-3C9F-49B3-A996-FC048B7ECC0D}" presName="negativeSpace" presStyleCnt="0"/>
      <dgm:spPr/>
      <dgm:t>
        <a:bodyPr/>
        <a:lstStyle/>
        <a:p>
          <a:endParaRPr lang="el-GR"/>
        </a:p>
      </dgm:t>
    </dgm:pt>
    <dgm:pt modelId="{7F3A72DA-54CF-41A9-AED2-615F59484F0A}" type="pres">
      <dgm:prSet presAssocID="{08B765E1-3C9F-49B3-A996-FC048B7ECC0D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0CD6DA2-67B7-4C54-92CB-EEEDB0047132}" type="pres">
      <dgm:prSet presAssocID="{2ABE34F4-C9AA-4826-A173-8C7E073258A5}" presName="spaceBetweenRectangles" presStyleCnt="0"/>
      <dgm:spPr/>
      <dgm:t>
        <a:bodyPr/>
        <a:lstStyle/>
        <a:p>
          <a:endParaRPr lang="el-GR"/>
        </a:p>
      </dgm:t>
    </dgm:pt>
    <dgm:pt modelId="{88FF6178-6EC4-4B48-96BF-A665749A670C}" type="pres">
      <dgm:prSet presAssocID="{3E19414F-60B1-4885-8EFF-3965F22272D0}" presName="parentLin" presStyleCnt="0"/>
      <dgm:spPr/>
      <dgm:t>
        <a:bodyPr/>
        <a:lstStyle/>
        <a:p>
          <a:endParaRPr lang="el-GR"/>
        </a:p>
      </dgm:t>
    </dgm:pt>
    <dgm:pt modelId="{C79A5479-4E3A-4504-A84F-64BABD01B26E}" type="pres">
      <dgm:prSet presAssocID="{3E19414F-60B1-4885-8EFF-3965F22272D0}" presName="parentLeftMargin" presStyleLbl="node1" presStyleIdx="5" presStyleCnt="7"/>
      <dgm:spPr/>
      <dgm:t>
        <a:bodyPr/>
        <a:lstStyle/>
        <a:p>
          <a:endParaRPr lang="el-GR"/>
        </a:p>
      </dgm:t>
    </dgm:pt>
    <dgm:pt modelId="{D1C0EB71-7314-4BB3-B958-EB5F99CDA66D}" type="pres">
      <dgm:prSet presAssocID="{3E19414F-60B1-4885-8EFF-3965F22272D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4FC9DCC-7DE0-4D5E-A8A1-F530B5F72F1C}" type="pres">
      <dgm:prSet presAssocID="{3E19414F-60B1-4885-8EFF-3965F22272D0}" presName="negativeSpace" presStyleCnt="0"/>
      <dgm:spPr/>
      <dgm:t>
        <a:bodyPr/>
        <a:lstStyle/>
        <a:p>
          <a:endParaRPr lang="el-GR"/>
        </a:p>
      </dgm:t>
    </dgm:pt>
    <dgm:pt modelId="{9435F3C5-0594-4C69-8D7F-45D065A08703}" type="pres">
      <dgm:prSet presAssocID="{3E19414F-60B1-4885-8EFF-3965F22272D0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EE92B3B-6242-45D4-9A54-AFC694C31970}" type="presOf" srcId="{F30471DA-5552-4821-84C7-9CCF7407FA41}" destId="{C177E19D-13D7-40EA-9D25-F5A07F2740E7}" srcOrd="0" destOrd="0" presId="urn:microsoft.com/office/officeart/2005/8/layout/list1"/>
    <dgm:cxn modelId="{2BF22811-C544-4FF1-B891-C20DFB4EC84E}" type="presOf" srcId="{9756B297-1765-4F5F-A9D6-E0C99DB91704}" destId="{D7EF91B8-E449-4B77-8180-57E73B53D5AC}" srcOrd="0" destOrd="0" presId="urn:microsoft.com/office/officeart/2005/8/layout/list1"/>
    <dgm:cxn modelId="{E7226C1A-AACA-4CC9-B78F-E07F7A8578B8}" type="presOf" srcId="{67880594-8D0C-405A-A5BA-C70EBA0717A2}" destId="{7AD8D495-01A9-4103-B1A4-B05CEBF77ACE}" srcOrd="1" destOrd="0" presId="urn:microsoft.com/office/officeart/2005/8/layout/list1"/>
    <dgm:cxn modelId="{FDF7C8AA-534A-4595-92C6-EB82690022BA}" type="presOf" srcId="{7ED8502B-FC2D-4155-B3C8-3A13860A281C}" destId="{0D411D11-1B67-4274-834D-8EB65A230BCB}" srcOrd="0" destOrd="0" presId="urn:microsoft.com/office/officeart/2005/8/layout/list1"/>
    <dgm:cxn modelId="{FDF40B8F-D51C-4049-BD96-291285B033EE}" type="presOf" srcId="{9756B297-1765-4F5F-A9D6-E0C99DB91704}" destId="{9CB0C1B5-331F-4016-AEA7-B8910B613032}" srcOrd="1" destOrd="0" presId="urn:microsoft.com/office/officeart/2005/8/layout/list1"/>
    <dgm:cxn modelId="{D9F0BB6D-5F67-493B-B390-D8E01EFED63E}" type="presOf" srcId="{67880594-8D0C-405A-A5BA-C70EBA0717A2}" destId="{A9D18D69-8591-4F5E-A6FC-A54A2C4518E7}" srcOrd="0" destOrd="0" presId="urn:microsoft.com/office/officeart/2005/8/layout/list1"/>
    <dgm:cxn modelId="{DB772643-CD2D-4AFE-A8B1-441CDB6B9F10}" type="presOf" srcId="{08B765E1-3C9F-49B3-A996-FC048B7ECC0D}" destId="{E94D1CD2-0946-4342-8070-E4EF8C141697}" srcOrd="1" destOrd="0" presId="urn:microsoft.com/office/officeart/2005/8/layout/list1"/>
    <dgm:cxn modelId="{52CB0F13-2ACB-4688-AF87-BC209DC28FCE}" srcId="{F30471DA-5552-4821-84C7-9CCF7407FA41}" destId="{67880594-8D0C-405A-A5BA-C70EBA0717A2}" srcOrd="3" destOrd="0" parTransId="{B0710399-4602-4DC5-AE1D-68D7DAF89A80}" sibTransId="{D66F3FEA-81B3-4730-BEFC-B7383455DD06}"/>
    <dgm:cxn modelId="{EB7AEEE6-B11B-47B9-9B38-6C1A72CB0EF2}" type="presOf" srcId="{3E19414F-60B1-4885-8EFF-3965F22272D0}" destId="{D1C0EB71-7314-4BB3-B958-EB5F99CDA66D}" srcOrd="1" destOrd="0" presId="urn:microsoft.com/office/officeart/2005/8/layout/list1"/>
    <dgm:cxn modelId="{091072F4-F644-4DD6-BFF6-3AC970076ECD}" type="presOf" srcId="{57BE8195-C438-42AA-AF00-3DBEC38790D8}" destId="{09E9A60A-39DA-4D2A-9875-002E8E0A0087}" srcOrd="1" destOrd="0" presId="urn:microsoft.com/office/officeart/2005/8/layout/list1"/>
    <dgm:cxn modelId="{2F7DF8E2-C326-4A14-8A28-FE2978496165}" srcId="{F30471DA-5552-4821-84C7-9CCF7407FA41}" destId="{08B765E1-3C9F-49B3-A996-FC048B7ECC0D}" srcOrd="5" destOrd="0" parTransId="{CD386B71-5117-4F45-B216-B689D7E66884}" sibTransId="{2ABE34F4-C9AA-4826-A173-8C7E073258A5}"/>
    <dgm:cxn modelId="{A0F97415-0FB7-4094-92B2-BE24AC8F71BB}" type="presOf" srcId="{08B765E1-3C9F-49B3-A996-FC048B7ECC0D}" destId="{C7CBD0FC-2607-4D93-A745-C32639D2DD10}" srcOrd="0" destOrd="0" presId="urn:microsoft.com/office/officeart/2005/8/layout/list1"/>
    <dgm:cxn modelId="{5B11E63D-B5B4-46C6-9033-D9E698E08B7F}" srcId="{F30471DA-5552-4821-84C7-9CCF7407FA41}" destId="{3E19414F-60B1-4885-8EFF-3965F22272D0}" srcOrd="6" destOrd="0" parTransId="{30CFDE0C-0A90-4A29-9BFE-A96AECE5EDA4}" sibTransId="{DF0E553A-5742-4FB3-A3D8-07ED6FEB0622}"/>
    <dgm:cxn modelId="{396B99E5-7B35-4E87-9E6E-3D1A5A497DAA}" srcId="{F30471DA-5552-4821-84C7-9CCF7407FA41}" destId="{57BE8195-C438-42AA-AF00-3DBEC38790D8}" srcOrd="4" destOrd="0" parTransId="{E69F81D1-3648-4B81-80AC-E5C68CA7603E}" sibTransId="{B50900D2-0B5F-447B-87E5-62495DB0BC5F}"/>
    <dgm:cxn modelId="{9269900C-603D-43F2-8A7B-8C25D3115757}" type="presOf" srcId="{57BE8195-C438-42AA-AF00-3DBEC38790D8}" destId="{5381DB87-DFE3-43C7-AF5B-C68686830EB6}" srcOrd="0" destOrd="0" presId="urn:microsoft.com/office/officeart/2005/8/layout/list1"/>
    <dgm:cxn modelId="{82827294-5051-4B1C-835E-F111664EAF2F}" srcId="{F30471DA-5552-4821-84C7-9CCF7407FA41}" destId="{7ED8502B-FC2D-4155-B3C8-3A13860A281C}" srcOrd="1" destOrd="0" parTransId="{023D2E47-2F52-4CCF-8311-192BB80FB91F}" sibTransId="{9B2D6771-44DE-4E7E-8A50-E8E40478333E}"/>
    <dgm:cxn modelId="{50A22188-B76E-4BD8-8D69-C74CA8AF35DD}" type="presOf" srcId="{C68EA745-3F9B-43A6-AC91-6B6AF2E0A198}" destId="{14A1690A-6F53-4261-8932-78098F5F69DB}" srcOrd="1" destOrd="0" presId="urn:microsoft.com/office/officeart/2005/8/layout/list1"/>
    <dgm:cxn modelId="{D52E97B3-6D6A-4127-8CC1-B1878B59A56F}" type="presOf" srcId="{3E19414F-60B1-4885-8EFF-3965F22272D0}" destId="{C79A5479-4E3A-4504-A84F-64BABD01B26E}" srcOrd="0" destOrd="0" presId="urn:microsoft.com/office/officeart/2005/8/layout/list1"/>
    <dgm:cxn modelId="{8E9C9C34-90F7-4B9F-8C01-664BE4C4B4C4}" srcId="{F30471DA-5552-4821-84C7-9CCF7407FA41}" destId="{9756B297-1765-4F5F-A9D6-E0C99DB91704}" srcOrd="0" destOrd="0" parTransId="{7CBCBBB2-284E-4C19-8670-8A7DAF657A67}" sibTransId="{5A54EF27-7D55-4A45-8CDE-05C807B2E7E9}"/>
    <dgm:cxn modelId="{E804410B-9703-4DB9-B914-0252FE26326E}" type="presOf" srcId="{7ED8502B-FC2D-4155-B3C8-3A13860A281C}" destId="{AC36ADEE-716D-4382-A463-F4B6BD0B35F6}" srcOrd="1" destOrd="0" presId="urn:microsoft.com/office/officeart/2005/8/layout/list1"/>
    <dgm:cxn modelId="{45FEB864-4679-489A-B1B8-1F7C3C1DC145}" srcId="{F30471DA-5552-4821-84C7-9CCF7407FA41}" destId="{C68EA745-3F9B-43A6-AC91-6B6AF2E0A198}" srcOrd="2" destOrd="0" parTransId="{71B6FC60-C634-4166-BB22-93213647D327}" sibTransId="{3BE806FC-BF89-4045-AF3A-0C6E0A363537}"/>
    <dgm:cxn modelId="{6D47718B-641F-4A40-A4C4-9859B8DB7C9F}" type="presOf" srcId="{C68EA745-3F9B-43A6-AC91-6B6AF2E0A198}" destId="{D9FDC4CA-1653-4D4C-BD55-A07B4804E478}" srcOrd="0" destOrd="0" presId="urn:microsoft.com/office/officeart/2005/8/layout/list1"/>
    <dgm:cxn modelId="{EA2A4059-9535-4554-903F-149B2D9EA37B}" type="presParOf" srcId="{C177E19D-13D7-40EA-9D25-F5A07F2740E7}" destId="{1EB95FB0-5655-4E71-8E70-1325E283A06C}" srcOrd="0" destOrd="0" presId="urn:microsoft.com/office/officeart/2005/8/layout/list1"/>
    <dgm:cxn modelId="{AF8E3A17-4EB4-46A8-9FD6-905F080026CD}" type="presParOf" srcId="{1EB95FB0-5655-4E71-8E70-1325E283A06C}" destId="{D7EF91B8-E449-4B77-8180-57E73B53D5AC}" srcOrd="0" destOrd="0" presId="urn:microsoft.com/office/officeart/2005/8/layout/list1"/>
    <dgm:cxn modelId="{96A573C2-BDE3-4BDB-8FDD-0E9185D84A9B}" type="presParOf" srcId="{1EB95FB0-5655-4E71-8E70-1325E283A06C}" destId="{9CB0C1B5-331F-4016-AEA7-B8910B613032}" srcOrd="1" destOrd="0" presId="urn:microsoft.com/office/officeart/2005/8/layout/list1"/>
    <dgm:cxn modelId="{EE292244-C163-4073-A31D-EF2001D5B9D0}" type="presParOf" srcId="{C177E19D-13D7-40EA-9D25-F5A07F2740E7}" destId="{C165179F-6A58-417C-B2A4-28FB634533A9}" srcOrd="1" destOrd="0" presId="urn:microsoft.com/office/officeart/2005/8/layout/list1"/>
    <dgm:cxn modelId="{D3E37D0C-5564-450F-9AD4-715C4F0CD4DE}" type="presParOf" srcId="{C177E19D-13D7-40EA-9D25-F5A07F2740E7}" destId="{E2877F85-06D8-4675-BBA9-CE37605CE36F}" srcOrd="2" destOrd="0" presId="urn:microsoft.com/office/officeart/2005/8/layout/list1"/>
    <dgm:cxn modelId="{160DD28F-DE25-4393-938B-DB94306445F2}" type="presParOf" srcId="{C177E19D-13D7-40EA-9D25-F5A07F2740E7}" destId="{583A2A27-A872-4F0D-9028-7C638C550E73}" srcOrd="3" destOrd="0" presId="urn:microsoft.com/office/officeart/2005/8/layout/list1"/>
    <dgm:cxn modelId="{4A970BF6-F68F-4E8B-848B-21B55756F56B}" type="presParOf" srcId="{C177E19D-13D7-40EA-9D25-F5A07F2740E7}" destId="{9BC8E3CF-C5B2-4A0F-9B42-7B12BB9E4A08}" srcOrd="4" destOrd="0" presId="urn:microsoft.com/office/officeart/2005/8/layout/list1"/>
    <dgm:cxn modelId="{139F2ED1-6C61-4297-800A-EDCA44F73C4C}" type="presParOf" srcId="{9BC8E3CF-C5B2-4A0F-9B42-7B12BB9E4A08}" destId="{0D411D11-1B67-4274-834D-8EB65A230BCB}" srcOrd="0" destOrd="0" presId="urn:microsoft.com/office/officeart/2005/8/layout/list1"/>
    <dgm:cxn modelId="{C00DFCB0-B608-4ED8-BD81-3F266512B7A0}" type="presParOf" srcId="{9BC8E3CF-C5B2-4A0F-9B42-7B12BB9E4A08}" destId="{AC36ADEE-716D-4382-A463-F4B6BD0B35F6}" srcOrd="1" destOrd="0" presId="urn:microsoft.com/office/officeart/2005/8/layout/list1"/>
    <dgm:cxn modelId="{FFF6E5A5-00BE-4737-8FEC-ADE8152179E6}" type="presParOf" srcId="{C177E19D-13D7-40EA-9D25-F5A07F2740E7}" destId="{3A0CCF0E-5028-40EC-A61F-8E76C15BB19C}" srcOrd="5" destOrd="0" presId="urn:microsoft.com/office/officeart/2005/8/layout/list1"/>
    <dgm:cxn modelId="{E0707701-4AA6-4227-8A30-EE942002EAA5}" type="presParOf" srcId="{C177E19D-13D7-40EA-9D25-F5A07F2740E7}" destId="{42FE74FA-7C22-4B6C-B768-76D96A60D1A9}" srcOrd="6" destOrd="0" presId="urn:microsoft.com/office/officeart/2005/8/layout/list1"/>
    <dgm:cxn modelId="{BB7499CA-D784-4DC3-A7BD-6B6FD77FAAFE}" type="presParOf" srcId="{C177E19D-13D7-40EA-9D25-F5A07F2740E7}" destId="{3E536ABD-5800-40E0-8865-70651B28E15F}" srcOrd="7" destOrd="0" presId="urn:microsoft.com/office/officeart/2005/8/layout/list1"/>
    <dgm:cxn modelId="{95212FC4-5D14-4AD4-9697-8E6F724E6B93}" type="presParOf" srcId="{C177E19D-13D7-40EA-9D25-F5A07F2740E7}" destId="{87C67237-1AD4-4B34-B833-80FA4DEB01FA}" srcOrd="8" destOrd="0" presId="urn:microsoft.com/office/officeart/2005/8/layout/list1"/>
    <dgm:cxn modelId="{1E49B157-FA63-4A09-AB09-3027E19FA154}" type="presParOf" srcId="{87C67237-1AD4-4B34-B833-80FA4DEB01FA}" destId="{D9FDC4CA-1653-4D4C-BD55-A07B4804E478}" srcOrd="0" destOrd="0" presId="urn:microsoft.com/office/officeart/2005/8/layout/list1"/>
    <dgm:cxn modelId="{C56A25E8-30B1-4A94-B4BF-AE86DDBC70D6}" type="presParOf" srcId="{87C67237-1AD4-4B34-B833-80FA4DEB01FA}" destId="{14A1690A-6F53-4261-8932-78098F5F69DB}" srcOrd="1" destOrd="0" presId="urn:microsoft.com/office/officeart/2005/8/layout/list1"/>
    <dgm:cxn modelId="{A4555470-FF24-4658-AEDA-E94964B59182}" type="presParOf" srcId="{C177E19D-13D7-40EA-9D25-F5A07F2740E7}" destId="{EB5CCE8D-DD9F-4D14-8CD2-9156B482719E}" srcOrd="9" destOrd="0" presId="urn:microsoft.com/office/officeart/2005/8/layout/list1"/>
    <dgm:cxn modelId="{C3E8BE45-0256-4867-9A98-73ED98815C98}" type="presParOf" srcId="{C177E19D-13D7-40EA-9D25-F5A07F2740E7}" destId="{D9BF5F83-17EE-4C1C-A86D-C5A3890B1CA6}" srcOrd="10" destOrd="0" presId="urn:microsoft.com/office/officeart/2005/8/layout/list1"/>
    <dgm:cxn modelId="{651671ED-9642-4634-B5E5-2B0C7EAE82F9}" type="presParOf" srcId="{C177E19D-13D7-40EA-9D25-F5A07F2740E7}" destId="{5C2D4C02-84EB-4A5A-B853-80944F385D72}" srcOrd="11" destOrd="0" presId="urn:microsoft.com/office/officeart/2005/8/layout/list1"/>
    <dgm:cxn modelId="{0BBDFE97-D544-48ED-9707-BDDCBFCFC178}" type="presParOf" srcId="{C177E19D-13D7-40EA-9D25-F5A07F2740E7}" destId="{516848AE-6096-495D-A647-FD71D7C89F1C}" srcOrd="12" destOrd="0" presId="urn:microsoft.com/office/officeart/2005/8/layout/list1"/>
    <dgm:cxn modelId="{1D0D6D1B-BD45-451F-B248-FCAF75337D7B}" type="presParOf" srcId="{516848AE-6096-495D-A647-FD71D7C89F1C}" destId="{A9D18D69-8591-4F5E-A6FC-A54A2C4518E7}" srcOrd="0" destOrd="0" presId="urn:microsoft.com/office/officeart/2005/8/layout/list1"/>
    <dgm:cxn modelId="{0FE294A7-28B0-4DCD-8F42-894E3E6C99AD}" type="presParOf" srcId="{516848AE-6096-495D-A647-FD71D7C89F1C}" destId="{7AD8D495-01A9-4103-B1A4-B05CEBF77ACE}" srcOrd="1" destOrd="0" presId="urn:microsoft.com/office/officeart/2005/8/layout/list1"/>
    <dgm:cxn modelId="{05439589-C041-44A0-B981-899847B96F6C}" type="presParOf" srcId="{C177E19D-13D7-40EA-9D25-F5A07F2740E7}" destId="{E3282B94-7D76-4C08-90F5-14EA944858E2}" srcOrd="13" destOrd="0" presId="urn:microsoft.com/office/officeart/2005/8/layout/list1"/>
    <dgm:cxn modelId="{10C421D8-B545-4DDF-A0C0-D13AB7C15EB5}" type="presParOf" srcId="{C177E19D-13D7-40EA-9D25-F5A07F2740E7}" destId="{69EF5D04-A42C-4FC2-8428-A142EAE0E62C}" srcOrd="14" destOrd="0" presId="urn:microsoft.com/office/officeart/2005/8/layout/list1"/>
    <dgm:cxn modelId="{0F54DE42-9922-47B5-A06C-E4C162346B37}" type="presParOf" srcId="{C177E19D-13D7-40EA-9D25-F5A07F2740E7}" destId="{87544788-FE73-4CD0-BE29-2371E87DDCEC}" srcOrd="15" destOrd="0" presId="urn:microsoft.com/office/officeart/2005/8/layout/list1"/>
    <dgm:cxn modelId="{43559F71-E8EC-47E8-92DE-96807D5F4F49}" type="presParOf" srcId="{C177E19D-13D7-40EA-9D25-F5A07F2740E7}" destId="{B8F1A588-23C0-4521-9D57-58CD31B14FA9}" srcOrd="16" destOrd="0" presId="urn:microsoft.com/office/officeart/2005/8/layout/list1"/>
    <dgm:cxn modelId="{A0F153B7-FA88-4641-A7FA-1364F085FCA1}" type="presParOf" srcId="{B8F1A588-23C0-4521-9D57-58CD31B14FA9}" destId="{5381DB87-DFE3-43C7-AF5B-C68686830EB6}" srcOrd="0" destOrd="0" presId="urn:microsoft.com/office/officeart/2005/8/layout/list1"/>
    <dgm:cxn modelId="{62AD64E3-CEF5-4E64-9284-56CC245C6812}" type="presParOf" srcId="{B8F1A588-23C0-4521-9D57-58CD31B14FA9}" destId="{09E9A60A-39DA-4D2A-9875-002E8E0A0087}" srcOrd="1" destOrd="0" presId="urn:microsoft.com/office/officeart/2005/8/layout/list1"/>
    <dgm:cxn modelId="{ADDBAEC6-60D6-4E46-A42C-7D907CF860C3}" type="presParOf" srcId="{C177E19D-13D7-40EA-9D25-F5A07F2740E7}" destId="{4F8EBC9C-D8A2-4FE3-9E01-063467D72A4A}" srcOrd="17" destOrd="0" presId="urn:microsoft.com/office/officeart/2005/8/layout/list1"/>
    <dgm:cxn modelId="{DB89D9DB-3BD0-4FDC-A416-C1D28C038329}" type="presParOf" srcId="{C177E19D-13D7-40EA-9D25-F5A07F2740E7}" destId="{38AC1BEA-ED22-42A0-9A27-2A384AA3FE27}" srcOrd="18" destOrd="0" presId="urn:microsoft.com/office/officeart/2005/8/layout/list1"/>
    <dgm:cxn modelId="{05609D64-E7F1-44F0-990F-A10345758B9C}" type="presParOf" srcId="{C177E19D-13D7-40EA-9D25-F5A07F2740E7}" destId="{0A168C14-0BBF-4FB4-B9F5-F5EA54161586}" srcOrd="19" destOrd="0" presId="urn:microsoft.com/office/officeart/2005/8/layout/list1"/>
    <dgm:cxn modelId="{D9A5EAB7-66B1-428E-8258-77A9E8403E7E}" type="presParOf" srcId="{C177E19D-13D7-40EA-9D25-F5A07F2740E7}" destId="{65B7AF5B-8588-425E-B583-D5EB24F2D83C}" srcOrd="20" destOrd="0" presId="urn:microsoft.com/office/officeart/2005/8/layout/list1"/>
    <dgm:cxn modelId="{9A589FEE-1330-46AC-B730-7FBF4DE3750B}" type="presParOf" srcId="{65B7AF5B-8588-425E-B583-D5EB24F2D83C}" destId="{C7CBD0FC-2607-4D93-A745-C32639D2DD10}" srcOrd="0" destOrd="0" presId="urn:microsoft.com/office/officeart/2005/8/layout/list1"/>
    <dgm:cxn modelId="{59523529-C0AE-45E3-8788-BFA86F887B52}" type="presParOf" srcId="{65B7AF5B-8588-425E-B583-D5EB24F2D83C}" destId="{E94D1CD2-0946-4342-8070-E4EF8C141697}" srcOrd="1" destOrd="0" presId="urn:microsoft.com/office/officeart/2005/8/layout/list1"/>
    <dgm:cxn modelId="{CA3239B8-B28C-4BBE-ADC6-29F635374894}" type="presParOf" srcId="{C177E19D-13D7-40EA-9D25-F5A07F2740E7}" destId="{15922970-4D5C-4DBB-9E0D-60BDB592F081}" srcOrd="21" destOrd="0" presId="urn:microsoft.com/office/officeart/2005/8/layout/list1"/>
    <dgm:cxn modelId="{6A1594C2-955F-4720-90C3-1308AF0C9B6B}" type="presParOf" srcId="{C177E19D-13D7-40EA-9D25-F5A07F2740E7}" destId="{7F3A72DA-54CF-41A9-AED2-615F59484F0A}" srcOrd="22" destOrd="0" presId="urn:microsoft.com/office/officeart/2005/8/layout/list1"/>
    <dgm:cxn modelId="{922CB346-3503-49BE-B438-3265260D7418}" type="presParOf" srcId="{C177E19D-13D7-40EA-9D25-F5A07F2740E7}" destId="{20CD6DA2-67B7-4C54-92CB-EEEDB0047132}" srcOrd="23" destOrd="0" presId="urn:microsoft.com/office/officeart/2005/8/layout/list1"/>
    <dgm:cxn modelId="{5C58931E-56B2-46DD-8228-5E04F3FC2360}" type="presParOf" srcId="{C177E19D-13D7-40EA-9D25-F5A07F2740E7}" destId="{88FF6178-6EC4-4B48-96BF-A665749A670C}" srcOrd="24" destOrd="0" presId="urn:microsoft.com/office/officeart/2005/8/layout/list1"/>
    <dgm:cxn modelId="{AB532CDE-516B-4A25-B530-67AB380E09F2}" type="presParOf" srcId="{88FF6178-6EC4-4B48-96BF-A665749A670C}" destId="{C79A5479-4E3A-4504-A84F-64BABD01B26E}" srcOrd="0" destOrd="0" presId="urn:microsoft.com/office/officeart/2005/8/layout/list1"/>
    <dgm:cxn modelId="{99C11BAB-EF79-4885-99D9-BD4D000F7391}" type="presParOf" srcId="{88FF6178-6EC4-4B48-96BF-A665749A670C}" destId="{D1C0EB71-7314-4BB3-B958-EB5F99CDA66D}" srcOrd="1" destOrd="0" presId="urn:microsoft.com/office/officeart/2005/8/layout/list1"/>
    <dgm:cxn modelId="{BC146292-1011-4C0C-BCC8-C11AE7181C0A}" type="presParOf" srcId="{C177E19D-13D7-40EA-9D25-F5A07F2740E7}" destId="{A4FC9DCC-7DE0-4D5E-A8A1-F530B5F72F1C}" srcOrd="25" destOrd="0" presId="urn:microsoft.com/office/officeart/2005/8/layout/list1"/>
    <dgm:cxn modelId="{2FDEB27A-DF68-4AA4-8C65-E2546305490E}" type="presParOf" srcId="{C177E19D-13D7-40EA-9D25-F5A07F2740E7}" destId="{9435F3C5-0594-4C69-8D7F-45D065A08703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877F85-06D8-4675-BBA9-CE37605CE36F}">
      <dsp:nvSpPr>
        <dsp:cNvPr id="0" name=""/>
        <dsp:cNvSpPr/>
      </dsp:nvSpPr>
      <dsp:spPr>
        <a:xfrm>
          <a:off x="0" y="684076"/>
          <a:ext cx="7344816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B0C1B5-331F-4016-AEA7-B8910B613032}">
      <dsp:nvSpPr>
        <dsp:cNvPr id="0" name=""/>
        <dsp:cNvSpPr/>
      </dsp:nvSpPr>
      <dsp:spPr>
        <a:xfrm>
          <a:off x="367240" y="539548"/>
          <a:ext cx="5141371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/>
            <a:t>Έλξη υλικών σωμάτων</a:t>
          </a:r>
        </a:p>
      </dsp:txBody>
      <dsp:txXfrm>
        <a:off x="384533" y="556841"/>
        <a:ext cx="5106785" cy="319654"/>
      </dsp:txXfrm>
    </dsp:sp>
    <dsp:sp modelId="{42FE74FA-7C22-4B6C-B768-76D96A60D1A9}">
      <dsp:nvSpPr>
        <dsp:cNvPr id="0" name=""/>
        <dsp:cNvSpPr/>
      </dsp:nvSpPr>
      <dsp:spPr>
        <a:xfrm>
          <a:off x="0" y="1260988"/>
          <a:ext cx="7344816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C36ADEE-716D-4382-A463-F4B6BD0B35F6}">
      <dsp:nvSpPr>
        <dsp:cNvPr id="0" name=""/>
        <dsp:cNvSpPr/>
      </dsp:nvSpPr>
      <dsp:spPr>
        <a:xfrm>
          <a:off x="367240" y="1083868"/>
          <a:ext cx="5141371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/>
            <a:t>Πρόκληση της πτώσης αυτών</a:t>
          </a:r>
          <a:endParaRPr lang="el-GR" sz="1200" kern="1200" dirty="0"/>
        </a:p>
      </dsp:txBody>
      <dsp:txXfrm>
        <a:off x="384533" y="1101161"/>
        <a:ext cx="5106785" cy="319654"/>
      </dsp:txXfrm>
    </dsp:sp>
    <dsp:sp modelId="{D9BF5F83-17EE-4C1C-A86D-C5A3890B1CA6}">
      <dsp:nvSpPr>
        <dsp:cNvPr id="0" name=""/>
        <dsp:cNvSpPr/>
      </dsp:nvSpPr>
      <dsp:spPr>
        <a:xfrm>
          <a:off x="0" y="1805308"/>
          <a:ext cx="7344816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4A1690A-6F53-4261-8932-78098F5F69DB}">
      <dsp:nvSpPr>
        <dsp:cNvPr id="0" name=""/>
        <dsp:cNvSpPr/>
      </dsp:nvSpPr>
      <dsp:spPr>
        <a:xfrm>
          <a:off x="367240" y="1628188"/>
          <a:ext cx="5141371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/>
            <a:t>Αιτία ύπαρξης </a:t>
          </a:r>
          <a:r>
            <a:rPr lang="el-GR" sz="1200" kern="1200" dirty="0" smtClean="0"/>
            <a:t>γης,ηλίου κι άλλων αστρικών </a:t>
          </a:r>
          <a:r>
            <a:rPr lang="el-GR" sz="1200" kern="1200" dirty="0" smtClean="0"/>
            <a:t>σωμάτων</a:t>
          </a:r>
          <a:endParaRPr lang="el-GR" sz="1200" kern="1200" dirty="0"/>
        </a:p>
      </dsp:txBody>
      <dsp:txXfrm>
        <a:off x="384533" y="1645481"/>
        <a:ext cx="5106785" cy="319654"/>
      </dsp:txXfrm>
    </dsp:sp>
    <dsp:sp modelId="{69EF5D04-A42C-4FC2-8428-A142EAE0E62C}">
      <dsp:nvSpPr>
        <dsp:cNvPr id="0" name=""/>
        <dsp:cNvSpPr/>
      </dsp:nvSpPr>
      <dsp:spPr>
        <a:xfrm>
          <a:off x="0" y="2349627"/>
          <a:ext cx="7344816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AD8D495-01A9-4103-B1A4-B05CEBF77ACE}">
      <dsp:nvSpPr>
        <dsp:cNvPr id="0" name=""/>
        <dsp:cNvSpPr/>
      </dsp:nvSpPr>
      <dsp:spPr>
        <a:xfrm>
          <a:off x="367240" y="2172508"/>
          <a:ext cx="5141371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/>
            <a:t>Αιτία ύπαρξης ζωής</a:t>
          </a:r>
          <a:endParaRPr lang="el-GR" sz="1200" kern="1200" dirty="0"/>
        </a:p>
      </dsp:txBody>
      <dsp:txXfrm>
        <a:off x="384533" y="2189801"/>
        <a:ext cx="5106785" cy="319654"/>
      </dsp:txXfrm>
    </dsp:sp>
    <dsp:sp modelId="{38AC1BEA-ED22-42A0-9A27-2A384AA3FE27}">
      <dsp:nvSpPr>
        <dsp:cNvPr id="0" name=""/>
        <dsp:cNvSpPr/>
      </dsp:nvSpPr>
      <dsp:spPr>
        <a:xfrm>
          <a:off x="0" y="2893947"/>
          <a:ext cx="7344816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9E9A60A-39DA-4D2A-9875-002E8E0A0087}">
      <dsp:nvSpPr>
        <dsp:cNvPr id="0" name=""/>
        <dsp:cNvSpPr/>
      </dsp:nvSpPr>
      <dsp:spPr>
        <a:xfrm>
          <a:off x="367240" y="2716827"/>
          <a:ext cx="5141371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/>
            <a:t>Υπεύθυνη για την τροχιά πλανητών γύρω από τον ήλιο</a:t>
          </a:r>
          <a:endParaRPr lang="el-GR" sz="1200" kern="1200" dirty="0"/>
        </a:p>
      </dsp:txBody>
      <dsp:txXfrm>
        <a:off x="384533" y="2734120"/>
        <a:ext cx="5106785" cy="319654"/>
      </dsp:txXfrm>
    </dsp:sp>
    <dsp:sp modelId="{7F3A72DA-54CF-41A9-AED2-615F59484F0A}">
      <dsp:nvSpPr>
        <dsp:cNvPr id="0" name=""/>
        <dsp:cNvSpPr/>
      </dsp:nvSpPr>
      <dsp:spPr>
        <a:xfrm>
          <a:off x="0" y="3438267"/>
          <a:ext cx="7344816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94D1CD2-0946-4342-8070-E4EF8C141697}">
      <dsp:nvSpPr>
        <dsp:cNvPr id="0" name=""/>
        <dsp:cNvSpPr/>
      </dsp:nvSpPr>
      <dsp:spPr>
        <a:xfrm>
          <a:off x="367240" y="3261147"/>
          <a:ext cx="5141371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/>
            <a:t>Υπεύθυνη για την τροχιά της σελήνης γύρω από την γη</a:t>
          </a:r>
          <a:endParaRPr lang="el-GR" sz="1200" kern="1200" dirty="0"/>
        </a:p>
      </dsp:txBody>
      <dsp:txXfrm>
        <a:off x="384533" y="3278440"/>
        <a:ext cx="5106785" cy="319654"/>
      </dsp:txXfrm>
    </dsp:sp>
    <dsp:sp modelId="{9435F3C5-0594-4C69-8D7F-45D065A08703}">
      <dsp:nvSpPr>
        <dsp:cNvPr id="0" name=""/>
        <dsp:cNvSpPr/>
      </dsp:nvSpPr>
      <dsp:spPr>
        <a:xfrm>
          <a:off x="0" y="3982588"/>
          <a:ext cx="7344816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C0EB71-7314-4BB3-B958-EB5F99CDA66D}">
      <dsp:nvSpPr>
        <dsp:cNvPr id="0" name=""/>
        <dsp:cNvSpPr/>
      </dsp:nvSpPr>
      <dsp:spPr>
        <a:xfrm>
          <a:off x="367240" y="3805467"/>
          <a:ext cx="5141371" cy="35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32" tIns="0" rIns="194332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/>
            <a:t>Υπεύθυνη για τον σχηματισμό </a:t>
          </a:r>
          <a:r>
            <a:rPr lang="el-GR" sz="1200" kern="1200" dirty="0" smtClean="0"/>
            <a:t>παλιρροιών κι άλλων φυσικών φαινομένων  </a:t>
          </a:r>
          <a:endParaRPr lang="el-GR" sz="1200" kern="1200" dirty="0"/>
        </a:p>
      </dsp:txBody>
      <dsp:txXfrm>
        <a:off x="384533" y="3822760"/>
        <a:ext cx="5106785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F82AB-9CBF-46F8-92F9-75BC7EABD4A3}" type="datetimeFigureOut">
              <a:rPr lang="el-GR" smtClean="0"/>
              <a:t>22/4/2018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8948A-90BB-42BB-AD92-16ECC5DDC0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7595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dirty="0" smtClean="0"/>
              <a:t>Στυλ κύριου τίτλου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2A9DD-4F60-4D09-BFC1-9C8796F2C177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59632" y="54868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Παιδαγωγικό</a:t>
            </a:r>
            <a:r>
              <a:rPr lang="el-GR" i="1" baseline="0" dirty="0" smtClean="0"/>
              <a:t> Τμήμα Δημοτικής Εκπαίδευσης</a:t>
            </a:r>
            <a:endParaRPr lang="el-GR" i="1" dirty="0"/>
          </a:p>
        </p:txBody>
      </p:sp>
    </p:spTree>
    <p:extLst>
      <p:ext uri="{BB962C8B-B14F-4D97-AF65-F5344CB8AC3E}">
        <p14:creationId xmlns:p14="http://schemas.microsoft.com/office/powerpoint/2010/main" val="37009707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EEEB-924A-4250-9251-2C150AA0B9B7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50302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5F8B-DF9B-43DE-B025-110DD2F2CF69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239023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CE4D9-1996-441E-945D-F0EEC81FFE6E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06467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C9F5-9DDB-4477-9D7B-58022458D2F4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9307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DD1D8-A6F1-4499-B6D2-BA68C568C3E9}" type="datetime1">
              <a:rPr lang="el-GR" smtClean="0"/>
              <a:t>22/4/2018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735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43AC8-5821-4503-AA7A-FD93217C6816}" type="datetime1">
              <a:rPr lang="el-GR" smtClean="0"/>
              <a:t>22/4/2018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5105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4740-8349-4612-ACF9-4CF1BD639E9A}" type="datetime1">
              <a:rPr lang="el-GR" smtClean="0"/>
              <a:t>22/4/2018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270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CD0E-9B2B-497E-AF51-ED7609A9B358}" type="datetime1">
              <a:rPr lang="el-GR" smtClean="0"/>
              <a:t>22/4/2018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8138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3A3D-2085-41F7-9295-A2CA1A9E8A64}" type="datetime1">
              <a:rPr lang="el-GR" smtClean="0"/>
              <a:t>22/4/2018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2574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48397-C7E5-475E-9297-E2B7D0C17C55}" type="datetime1">
              <a:rPr lang="el-GR" smtClean="0"/>
              <a:t>22/4/2018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0445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0" y="9598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 smtClean="0"/>
              <a:t>Στυλ υποδείγματος κειμένου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8736E-C84C-4A7E-9A70-0FCD243935E1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2070938" y="6237312"/>
            <a:ext cx="3005118" cy="5091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dirty="0" smtClean="0"/>
              <a:t>&lt;&lt;Η βαρύτητα&gt;&gt;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7E2D0-20A6-4C7B-8B78-A1133B390B02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04"/>
            <a:ext cx="1346572" cy="1346572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1" y="5892924"/>
            <a:ext cx="2157895" cy="97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173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2400" i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i="0" dirty="0" smtClean="0"/>
              <a:t>Πληροφορική και Νέες Τεχνολογίες</a:t>
            </a:r>
            <a:endParaRPr lang="el-GR" sz="4000" b="1" i="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Τριγωνίδου Αικατερίνη</a:t>
            </a:r>
            <a:endParaRPr lang="el-GR" dirty="0" smtClean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1</a:t>
            </a:fld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43356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i="0" dirty="0" smtClean="0"/>
              <a:t>Η βαρύτητα</a:t>
            </a:r>
            <a:endParaRPr lang="el-GR" sz="4000" b="1" i="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l-GR" b="1" i="1" dirty="0"/>
              <a:t>Β</a:t>
            </a:r>
            <a:r>
              <a:rPr lang="el-GR" b="1" i="1" dirty="0" smtClean="0"/>
              <a:t>αρύτητα</a:t>
            </a:r>
            <a:r>
              <a:rPr lang="el-GR" dirty="0" smtClean="0"/>
              <a:t> ονομάζεται η ιδιότητα των υλικών σωμάτων να έλκουν και να έλκονται αμοιβαία με άλλα υλικά σώματα. Τα ελκόμενα σώματα κινούνται με επιταχυνόμενη κίνηση προς το έλκον σώμα. Οι έλξεις είναι αμοιβαίες. 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74714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Ποιος ανακάλυψε την βαρύτητα</a:t>
            </a:r>
            <a:r>
              <a:rPr lang="el-GR" sz="4000" b="1" dirty="0"/>
              <a:t>;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31640" y="2924944"/>
            <a:ext cx="6400800" cy="1752600"/>
          </a:xfrm>
        </p:spPr>
        <p:txBody>
          <a:bodyPr/>
          <a:lstStyle/>
          <a:p>
            <a:r>
              <a:rPr lang="el-GR" dirty="0" smtClean="0"/>
              <a:t>Ο </a:t>
            </a:r>
            <a:r>
              <a:rPr lang="el-GR" b="1" i="1" dirty="0" smtClean="0"/>
              <a:t>Ισαάκ Νεύτων </a:t>
            </a:r>
            <a:r>
              <a:rPr lang="el-GR" dirty="0" smtClean="0"/>
              <a:t>ήταν αυτός που ανακάλυψε την βαρύτητα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3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695559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i="0" dirty="0" smtClean="0"/>
              <a:t>Πώς μας επηρεάζει η βαρύτητα;</a:t>
            </a:r>
            <a:endParaRPr lang="el-GR" sz="4000" b="1" i="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475656" y="2492896"/>
            <a:ext cx="6400800" cy="1752600"/>
          </a:xfrm>
        </p:spPr>
        <p:txBody>
          <a:bodyPr>
            <a:normAutofit/>
          </a:bodyPr>
          <a:lstStyle/>
          <a:p>
            <a:r>
              <a:rPr lang="el-GR" dirty="0" smtClean="0"/>
              <a:t>.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4</a:t>
            </a:fld>
            <a:endParaRPr lang="el-GR" dirty="0"/>
          </a:p>
        </p:txBody>
      </p:sp>
      <p:graphicFrame>
        <p:nvGraphicFramePr>
          <p:cNvPr id="8" name="Διάγραμμα 7"/>
          <p:cNvGraphicFramePr/>
          <p:nvPr>
            <p:extLst>
              <p:ext uri="{D42A27DB-BD31-4B8C-83A1-F6EECF244321}">
                <p14:modId xmlns:p14="http://schemas.microsoft.com/office/powerpoint/2010/main" val="1925205801"/>
              </p:ext>
            </p:extLst>
          </p:nvPr>
        </p:nvGraphicFramePr>
        <p:xfrm>
          <a:off x="1547664" y="1412776"/>
          <a:ext cx="734481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03188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i="0" dirty="0" smtClean="0"/>
              <a:t>Η βαρύτητα στην σελήνη</a:t>
            </a:r>
            <a:endParaRPr lang="el-GR" sz="4000" b="1" i="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403648" y="1628800"/>
            <a:ext cx="6400800" cy="1752600"/>
          </a:xfrm>
        </p:spPr>
        <p:txBody>
          <a:bodyPr>
            <a:noAutofit/>
          </a:bodyPr>
          <a:lstStyle/>
          <a:p>
            <a:r>
              <a:rPr lang="el-GR" sz="2000" dirty="0" smtClean="0"/>
              <a:t>Η βαρύτητα της Σελήνης </a:t>
            </a:r>
            <a:r>
              <a:rPr lang="el-GR" sz="2000" b="1" i="1" dirty="0" smtClean="0"/>
              <a:t>ασκεί δύναμη </a:t>
            </a:r>
            <a:r>
              <a:rPr lang="el-GR" sz="2000" dirty="0" smtClean="0"/>
              <a:t>πάνω στη Γη και η γήινη βαρύτητα ασκεί, </a:t>
            </a:r>
            <a:r>
              <a:rPr lang="el-GR" sz="2000" b="1" i="1" dirty="0" smtClean="0"/>
              <a:t>αντίστροφα</a:t>
            </a:r>
            <a:r>
              <a:rPr lang="el-GR" sz="2000" dirty="0" smtClean="0"/>
              <a:t>, δύναμη πάνω στη Σελήνη. Η βαρυτική έλξη είναι αρκετά ισχυρή για να τραβήξει το νερό στους ωκεανούς της Γης ελαφρώς προς τη Σελήνη, δημιουργώντας τις γνωστές σε όλους μας </a:t>
            </a:r>
            <a:r>
              <a:rPr lang="el-GR" sz="2000" b="1" i="1" dirty="0" smtClean="0"/>
              <a:t>παλίρροιες</a:t>
            </a:r>
            <a:r>
              <a:rPr lang="el-GR" sz="2000" dirty="0" smtClean="0"/>
              <a:t>. Αντίστροφα, η γήινη βαρύτητα έχει επιβραδύνει την ταχύτητα περιστροφής της Σελήνης γύρω από τον άξονά της. Ως αποτέλεσμα, η Σελήνη ολοκληρώνει μια </a:t>
            </a:r>
            <a:r>
              <a:rPr lang="el-GR" sz="2000" b="1" i="1" dirty="0" smtClean="0"/>
              <a:t>πλήρη περιστροφή </a:t>
            </a:r>
            <a:r>
              <a:rPr lang="el-GR" sz="2000" dirty="0" smtClean="0"/>
              <a:t>γύρω από τον άξονά της ακριβώς στον ίδιο χρόνο με αυτόν που χρειάζεται για να κάνει μια πλήρη περιφορά γύρω από τη Γη. Γι' αυτό η Σελήνη έχει πάντοτε στραμμένο το ίδιο ημισφαίριο προς εμάς.</a:t>
            </a:r>
            <a:endParaRPr lang="el-GR" sz="2000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5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9183625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i="0" dirty="0" smtClean="0"/>
              <a:t>Επίλογος</a:t>
            </a:r>
            <a:endParaRPr lang="el-GR" sz="4000" b="1" i="0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400800" cy="1752600"/>
          </a:xfrm>
        </p:spPr>
        <p:txBody>
          <a:bodyPr/>
          <a:lstStyle/>
          <a:p>
            <a:r>
              <a:rPr lang="el-GR" dirty="0" smtClean="0"/>
              <a:t>&lt;&lt;Σας ευχαριστώ&gt;&gt;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&lt;&lt;Η βαρύτητα&gt;&gt;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E2D0-20A6-4C7B-8B78-A1133B390B02}" type="slidenum">
              <a:rPr lang="el-GR" smtClean="0"/>
              <a:t>6</a:t>
            </a:fld>
            <a:endParaRPr lang="el-GR" dirty="0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780928"/>
            <a:ext cx="295232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583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149</TotalTime>
  <Words>263</Words>
  <Application>Microsoft Office PowerPoint</Application>
  <PresentationFormat>Προβολή στην οθόνη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Θέμα του Office</vt:lpstr>
      <vt:lpstr>Πληροφορική και Νέες Τεχνολογίες</vt:lpstr>
      <vt:lpstr>Η βαρύτητα</vt:lpstr>
      <vt:lpstr>Ποιος ανακάλυψε την βαρύτητα;</vt:lpstr>
      <vt:lpstr>Πώς μας επηρεάζει η βαρύτητα;</vt:lpstr>
      <vt:lpstr>Η βαρύτητα στην σελήνη</vt:lpstr>
      <vt:lpstr>Επίλογος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JoJo</dc:creator>
  <cp:lastModifiedBy>JoJo</cp:lastModifiedBy>
  <cp:revision>16</cp:revision>
  <dcterms:created xsi:type="dcterms:W3CDTF">2018-04-22T13:09:30Z</dcterms:created>
  <dcterms:modified xsi:type="dcterms:W3CDTF">2018-04-22T15:45:07Z</dcterms:modified>
</cp:coreProperties>
</file>